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7DB"/>
    <a:srgbClr val="EBF8FF"/>
    <a:srgbClr val="EBF1DE"/>
    <a:srgbClr val="012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3" autoAdjust="0"/>
    <p:restoredTop sz="94651"/>
  </p:normalViewPr>
  <p:slideViewPr>
    <p:cSldViewPr>
      <p:cViewPr>
        <p:scale>
          <a:sx n="220" d="100"/>
          <a:sy n="220" d="100"/>
        </p:scale>
        <p:origin x="-32" y="-2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50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93FFE4-F362-1724-B7E2-C59E185DE5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1AD9A-0A78-8CAE-FF89-7EC5CC6F0D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44B6B-9944-7A4E-9338-C9A3BA562C52}" type="datetimeFigureOut">
              <a:rPr lang="en-VN" smtClean="0"/>
              <a:t>19/01/2024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9208E-796A-770C-A346-F111F73D89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22D77-6D48-E08C-3B15-9485BBC62C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5B953-AA9E-8841-8D5E-0B53403C511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45327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61138-504E-48D2-AFDF-440ECEE14A2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4220-F20C-4581-8C48-F32A4F787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86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owchart: Process 32"/>
          <p:cNvSpPr/>
          <p:nvPr userDrawn="1"/>
        </p:nvSpPr>
        <p:spPr>
          <a:xfrm>
            <a:off x="-2" y="3733800"/>
            <a:ext cx="406401" cy="1793388"/>
          </a:xfrm>
          <a:custGeom>
            <a:avLst/>
            <a:gdLst/>
            <a:ahLst/>
            <a:cxnLst/>
            <a:rect l="l" t="t" r="r" b="b"/>
            <a:pathLst>
              <a:path w="304801" h="1793388">
                <a:moveTo>
                  <a:pt x="0" y="0"/>
                </a:move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lnTo>
                  <a:pt x="304800" y="1793388"/>
                </a:lnTo>
                <a:lnTo>
                  <a:pt x="0" y="1793388"/>
                </a:lnTo>
                <a:lnTo>
                  <a:pt x="0" y="304801"/>
                </a:lnTo>
                <a:lnTo>
                  <a:pt x="0" y="30479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6" name="Right Triangle 35"/>
          <p:cNvSpPr/>
          <p:nvPr userDrawn="1"/>
        </p:nvSpPr>
        <p:spPr>
          <a:xfrm>
            <a:off x="-2" y="5064611"/>
            <a:ext cx="406401" cy="1640988"/>
          </a:xfrm>
          <a:custGeom>
            <a:avLst/>
            <a:gdLst/>
            <a:ahLst/>
            <a:cxnLst/>
            <a:rect l="l" t="t" r="r" b="b"/>
            <a:pathLst>
              <a:path w="304801" h="1640988">
                <a:moveTo>
                  <a:pt x="0" y="0"/>
                </a:move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lnTo>
                  <a:pt x="304800" y="1640988"/>
                </a:lnTo>
                <a:lnTo>
                  <a:pt x="0" y="1640988"/>
                </a:lnTo>
                <a:lnTo>
                  <a:pt x="0" y="304801"/>
                </a:lnTo>
                <a:lnTo>
                  <a:pt x="0" y="304799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9" name="Right Triangle 27"/>
          <p:cNvSpPr/>
          <p:nvPr userDrawn="1"/>
        </p:nvSpPr>
        <p:spPr>
          <a:xfrm rot="16200000" flipH="1">
            <a:off x="-68036" y="4935767"/>
            <a:ext cx="542469" cy="406397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Freeform 9"/>
          <p:cNvSpPr/>
          <p:nvPr userDrawn="1"/>
        </p:nvSpPr>
        <p:spPr>
          <a:xfrm>
            <a:off x="1761067" y="3413760"/>
            <a:ext cx="10430933" cy="3444240"/>
          </a:xfrm>
          <a:custGeom>
            <a:avLst/>
            <a:gdLst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104640 h 4114800"/>
              <a:gd name="connsiteX1" fmla="*/ 7823200 w 7823200"/>
              <a:gd name="connsiteY1" fmla="*/ 2631440 h 4114800"/>
              <a:gd name="connsiteX2" fmla="*/ 5963920 w 7823200"/>
              <a:gd name="connsiteY2" fmla="*/ 0 h 4114800"/>
              <a:gd name="connsiteX3" fmla="*/ 0 w 7823200"/>
              <a:gd name="connsiteY3" fmla="*/ 4114800 h 4114800"/>
              <a:gd name="connsiteX4" fmla="*/ 7823200 w 7823200"/>
              <a:gd name="connsiteY4" fmla="*/ 4104640 h 4114800"/>
              <a:gd name="connsiteX0" fmla="*/ 7823200 w 7823200"/>
              <a:gd name="connsiteY0" fmla="*/ 4117722 h 4127882"/>
              <a:gd name="connsiteX1" fmla="*/ 7823200 w 7823200"/>
              <a:gd name="connsiteY1" fmla="*/ 2644522 h 4127882"/>
              <a:gd name="connsiteX2" fmla="*/ 5963920 w 7823200"/>
              <a:gd name="connsiteY2" fmla="*/ 13082 h 4127882"/>
              <a:gd name="connsiteX3" fmla="*/ 0 w 7823200"/>
              <a:gd name="connsiteY3" fmla="*/ 4127882 h 4127882"/>
              <a:gd name="connsiteX4" fmla="*/ 7823200 w 7823200"/>
              <a:gd name="connsiteY4" fmla="*/ 4117722 h 4127882"/>
              <a:gd name="connsiteX0" fmla="*/ 7823200 w 7823200"/>
              <a:gd name="connsiteY0" fmla="*/ 4117722 h 4127882"/>
              <a:gd name="connsiteX1" fmla="*/ 7823200 w 7823200"/>
              <a:gd name="connsiteY1" fmla="*/ 2644522 h 4127882"/>
              <a:gd name="connsiteX2" fmla="*/ 5963920 w 7823200"/>
              <a:gd name="connsiteY2" fmla="*/ 13082 h 4127882"/>
              <a:gd name="connsiteX3" fmla="*/ 0 w 7823200"/>
              <a:gd name="connsiteY3" fmla="*/ 4127882 h 4127882"/>
              <a:gd name="connsiteX4" fmla="*/ 7823200 w 7823200"/>
              <a:gd name="connsiteY4" fmla="*/ 4117722 h 4127882"/>
              <a:gd name="connsiteX0" fmla="*/ 7823200 w 7823200"/>
              <a:gd name="connsiteY0" fmla="*/ 4130695 h 4140855"/>
              <a:gd name="connsiteX1" fmla="*/ 7823200 w 7823200"/>
              <a:gd name="connsiteY1" fmla="*/ 2657495 h 4140855"/>
              <a:gd name="connsiteX2" fmla="*/ 5963920 w 7823200"/>
              <a:gd name="connsiteY2" fmla="*/ 26055 h 4140855"/>
              <a:gd name="connsiteX3" fmla="*/ 0 w 7823200"/>
              <a:gd name="connsiteY3" fmla="*/ 4140855 h 4140855"/>
              <a:gd name="connsiteX4" fmla="*/ 7823200 w 7823200"/>
              <a:gd name="connsiteY4" fmla="*/ 4130695 h 4140855"/>
              <a:gd name="connsiteX0" fmla="*/ 7823200 w 7823200"/>
              <a:gd name="connsiteY0" fmla="*/ 4130695 h 4140855"/>
              <a:gd name="connsiteX1" fmla="*/ 7823200 w 7823200"/>
              <a:gd name="connsiteY1" fmla="*/ 2657495 h 4140855"/>
              <a:gd name="connsiteX2" fmla="*/ 5963920 w 7823200"/>
              <a:gd name="connsiteY2" fmla="*/ 26055 h 4140855"/>
              <a:gd name="connsiteX3" fmla="*/ 0 w 7823200"/>
              <a:gd name="connsiteY3" fmla="*/ 4140855 h 4140855"/>
              <a:gd name="connsiteX4" fmla="*/ 7823200 w 7823200"/>
              <a:gd name="connsiteY4" fmla="*/ 4130695 h 4140855"/>
              <a:gd name="connsiteX0" fmla="*/ 7823200 w 7823200"/>
              <a:gd name="connsiteY0" fmla="*/ 3617799 h 3627959"/>
              <a:gd name="connsiteX1" fmla="*/ 7823200 w 7823200"/>
              <a:gd name="connsiteY1" fmla="*/ 2144599 h 3627959"/>
              <a:gd name="connsiteX2" fmla="*/ 5770880 w 7823200"/>
              <a:gd name="connsiteY2" fmla="*/ 31319 h 3627959"/>
              <a:gd name="connsiteX3" fmla="*/ 0 w 7823200"/>
              <a:gd name="connsiteY3" fmla="*/ 3627959 h 3627959"/>
              <a:gd name="connsiteX4" fmla="*/ 7823200 w 7823200"/>
              <a:gd name="connsiteY4" fmla="*/ 3617799 h 3627959"/>
              <a:gd name="connsiteX0" fmla="*/ 7823200 w 7823200"/>
              <a:gd name="connsiteY0" fmla="*/ 4009850 h 4020010"/>
              <a:gd name="connsiteX1" fmla="*/ 7823200 w 7823200"/>
              <a:gd name="connsiteY1" fmla="*/ 2536650 h 4020010"/>
              <a:gd name="connsiteX2" fmla="*/ 5821680 w 7823200"/>
              <a:gd name="connsiteY2" fmla="*/ 27130 h 4020010"/>
              <a:gd name="connsiteX3" fmla="*/ 0 w 7823200"/>
              <a:gd name="connsiteY3" fmla="*/ 4020010 h 4020010"/>
              <a:gd name="connsiteX4" fmla="*/ 7823200 w 7823200"/>
              <a:gd name="connsiteY4" fmla="*/ 4009850 h 4020010"/>
              <a:gd name="connsiteX0" fmla="*/ 7823200 w 7823200"/>
              <a:gd name="connsiteY0" fmla="*/ 3467369 h 3477529"/>
              <a:gd name="connsiteX1" fmla="*/ 7823200 w 7823200"/>
              <a:gd name="connsiteY1" fmla="*/ 1994169 h 3477529"/>
              <a:gd name="connsiteX2" fmla="*/ 5872480 w 7823200"/>
              <a:gd name="connsiteY2" fmla="*/ 33289 h 3477529"/>
              <a:gd name="connsiteX3" fmla="*/ 0 w 7823200"/>
              <a:gd name="connsiteY3" fmla="*/ 3477529 h 3477529"/>
              <a:gd name="connsiteX4" fmla="*/ 7823200 w 7823200"/>
              <a:gd name="connsiteY4" fmla="*/ 3467369 h 3477529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3200" h="3444240">
                <a:moveTo>
                  <a:pt x="7823200" y="3434080"/>
                </a:moveTo>
                <a:lnTo>
                  <a:pt x="7823200" y="1960880"/>
                </a:lnTo>
                <a:cubicBezTo>
                  <a:pt x="7271173" y="809413"/>
                  <a:pt x="6881707" y="54187"/>
                  <a:pt x="5872480" y="0"/>
                </a:cubicBezTo>
                <a:cubicBezTo>
                  <a:pt x="4253653" y="10160"/>
                  <a:pt x="2055707" y="1798320"/>
                  <a:pt x="0" y="3444240"/>
                </a:cubicBezTo>
                <a:lnTo>
                  <a:pt x="7823200" y="343408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Freeform 7"/>
          <p:cNvSpPr/>
          <p:nvPr userDrawn="1"/>
        </p:nvSpPr>
        <p:spPr>
          <a:xfrm>
            <a:off x="0" y="6320792"/>
            <a:ext cx="12192000" cy="548933"/>
          </a:xfrm>
          <a:custGeom>
            <a:avLst/>
            <a:gdLst>
              <a:gd name="connsiteX0" fmla="*/ 0 w 7675880"/>
              <a:gd name="connsiteY0" fmla="*/ 391160 h 396240"/>
              <a:gd name="connsiteX1" fmla="*/ 0 w 7675880"/>
              <a:gd name="connsiteY1" fmla="*/ 177800 h 396240"/>
              <a:gd name="connsiteX2" fmla="*/ 7675880 w 7675880"/>
              <a:gd name="connsiteY2" fmla="*/ 0 h 396240"/>
              <a:gd name="connsiteX3" fmla="*/ 7675880 w 7675880"/>
              <a:gd name="connsiteY3" fmla="*/ 396240 h 396240"/>
              <a:gd name="connsiteX4" fmla="*/ 0 w 7675880"/>
              <a:gd name="connsiteY4" fmla="*/ 391160 h 396240"/>
              <a:gd name="connsiteX0" fmla="*/ 0 w 7685475"/>
              <a:gd name="connsiteY0" fmla="*/ 396443 h 396443"/>
              <a:gd name="connsiteX1" fmla="*/ 9595 w 7685475"/>
              <a:gd name="connsiteY1" fmla="*/ 177800 h 396443"/>
              <a:gd name="connsiteX2" fmla="*/ 7685475 w 7685475"/>
              <a:gd name="connsiteY2" fmla="*/ 0 h 396443"/>
              <a:gd name="connsiteX3" fmla="*/ 7685475 w 7685475"/>
              <a:gd name="connsiteY3" fmla="*/ 396240 h 396443"/>
              <a:gd name="connsiteX4" fmla="*/ 0 w 7685475"/>
              <a:gd name="connsiteY4" fmla="*/ 396443 h 396443"/>
              <a:gd name="connsiteX0" fmla="*/ 0 w 7675880"/>
              <a:gd name="connsiteY0" fmla="*/ 404368 h 404368"/>
              <a:gd name="connsiteX1" fmla="*/ 0 w 7675880"/>
              <a:gd name="connsiteY1" fmla="*/ 177800 h 404368"/>
              <a:gd name="connsiteX2" fmla="*/ 7675880 w 7675880"/>
              <a:gd name="connsiteY2" fmla="*/ 0 h 404368"/>
              <a:gd name="connsiteX3" fmla="*/ 7675880 w 7675880"/>
              <a:gd name="connsiteY3" fmla="*/ 396240 h 404368"/>
              <a:gd name="connsiteX4" fmla="*/ 0 w 7675880"/>
              <a:gd name="connsiteY4" fmla="*/ 404368 h 404368"/>
              <a:gd name="connsiteX0" fmla="*/ 0 w 7675880"/>
              <a:gd name="connsiteY0" fmla="*/ 380594 h 380594"/>
              <a:gd name="connsiteX1" fmla="*/ 0 w 7675880"/>
              <a:gd name="connsiteY1" fmla="*/ 154026 h 380594"/>
              <a:gd name="connsiteX2" fmla="*/ 7672682 w 7675880"/>
              <a:gd name="connsiteY2" fmla="*/ 0 h 380594"/>
              <a:gd name="connsiteX3" fmla="*/ 7675880 w 7675880"/>
              <a:gd name="connsiteY3" fmla="*/ 372466 h 380594"/>
              <a:gd name="connsiteX4" fmla="*/ 0 w 7675880"/>
              <a:gd name="connsiteY4" fmla="*/ 380594 h 380594"/>
              <a:gd name="connsiteX0" fmla="*/ 0 w 7675880"/>
              <a:gd name="connsiteY0" fmla="*/ 380594 h 380594"/>
              <a:gd name="connsiteX1" fmla="*/ 0 w 7675880"/>
              <a:gd name="connsiteY1" fmla="*/ 83584 h 380594"/>
              <a:gd name="connsiteX2" fmla="*/ 7672682 w 7675880"/>
              <a:gd name="connsiteY2" fmla="*/ 0 h 380594"/>
              <a:gd name="connsiteX3" fmla="*/ 7675880 w 7675880"/>
              <a:gd name="connsiteY3" fmla="*/ 372466 h 380594"/>
              <a:gd name="connsiteX4" fmla="*/ 0 w 7675880"/>
              <a:gd name="connsiteY4" fmla="*/ 380594 h 38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880" h="380594">
                <a:moveTo>
                  <a:pt x="0" y="380594"/>
                </a:moveTo>
                <a:lnTo>
                  <a:pt x="0" y="83584"/>
                </a:lnTo>
                <a:lnTo>
                  <a:pt x="7672682" y="0"/>
                </a:lnTo>
                <a:lnTo>
                  <a:pt x="7675880" y="372466"/>
                </a:lnTo>
                <a:lnTo>
                  <a:pt x="0" y="38059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933451"/>
            <a:ext cx="9753600" cy="1527361"/>
          </a:xfrm>
          <a:noFill/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2765612"/>
            <a:ext cx="5486400" cy="1402976"/>
          </a:xfrm>
          <a:noFill/>
        </p:spPr>
        <p:txBody>
          <a:bodyPr>
            <a:normAutofit/>
          </a:bodyPr>
          <a:lstStyle>
            <a:lvl1pPr marL="342900" indent="-342900" algn="l">
              <a:buFont typeface="Arial" pitchFamily="34" charset="0"/>
              <a:buChar char="•"/>
              <a:defRPr sz="2400" baseline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THÔNG TIN PHỤ:</a:t>
            </a:r>
          </a:p>
          <a:p>
            <a:r>
              <a:rPr lang="en-US" dirty="0"/>
              <a:t>TÁC GIẢ</a:t>
            </a:r>
          </a:p>
          <a:p>
            <a:r>
              <a:rPr lang="en-US" dirty="0"/>
              <a:t>PHÒNG BAN</a:t>
            </a:r>
            <a:endParaRPr lang="en-GB" dirty="0"/>
          </a:p>
        </p:txBody>
      </p:sp>
      <p:pic>
        <p:nvPicPr>
          <p:cNvPr id="26" name="Picture 3" descr="E:\ĐHQG\Logo-English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1" y="121800"/>
            <a:ext cx="1805939" cy="5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203200" y="741680"/>
            <a:ext cx="3556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hevron 29"/>
          <p:cNvSpPr/>
          <p:nvPr userDrawn="1"/>
        </p:nvSpPr>
        <p:spPr>
          <a:xfrm>
            <a:off x="203201" y="137517"/>
            <a:ext cx="463903" cy="548283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 userDrawn="1"/>
        </p:nvSpPr>
        <p:spPr>
          <a:xfrm>
            <a:off x="435151" y="137517"/>
            <a:ext cx="463903" cy="548283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50" name="Right Triangle 27"/>
          <p:cNvSpPr/>
          <p:nvPr userDrawn="1"/>
        </p:nvSpPr>
        <p:spPr>
          <a:xfrm rot="5400000" flipH="1">
            <a:off x="11717567" y="714286"/>
            <a:ext cx="542469" cy="406397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1" name="Flowchart: Process 32"/>
          <p:cNvSpPr/>
          <p:nvPr userDrawn="1"/>
        </p:nvSpPr>
        <p:spPr>
          <a:xfrm rot="10800000">
            <a:off x="11785600" y="0"/>
            <a:ext cx="406401" cy="896694"/>
          </a:xfrm>
          <a:custGeom>
            <a:avLst/>
            <a:gdLst/>
            <a:ahLst/>
            <a:cxnLst/>
            <a:rect l="l" t="t" r="r" b="b"/>
            <a:pathLst>
              <a:path w="304801" h="896694">
                <a:moveTo>
                  <a:pt x="304800" y="896694"/>
                </a:moveTo>
                <a:lnTo>
                  <a:pt x="0" y="896694"/>
                </a:lnTo>
                <a:lnTo>
                  <a:pt x="0" y="304801"/>
                </a:lnTo>
                <a:lnTo>
                  <a:pt x="0" y="304799"/>
                </a:lnTo>
                <a:lnTo>
                  <a:pt x="0" y="0"/>
                </a:ln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Freeform 5"/>
          <p:cNvSpPr/>
          <p:nvPr userDrawn="1"/>
        </p:nvSpPr>
        <p:spPr>
          <a:xfrm>
            <a:off x="11338560" y="4683760"/>
            <a:ext cx="853440" cy="1178560"/>
          </a:xfrm>
          <a:custGeom>
            <a:avLst/>
            <a:gdLst>
              <a:gd name="connsiteX0" fmla="*/ 152400 w 640080"/>
              <a:gd name="connsiteY0" fmla="*/ 0 h 1178560"/>
              <a:gd name="connsiteX1" fmla="*/ 0 w 640080"/>
              <a:gd name="connsiteY1" fmla="*/ 50800 h 1178560"/>
              <a:gd name="connsiteX2" fmla="*/ 457200 w 640080"/>
              <a:gd name="connsiteY2" fmla="*/ 904240 h 1178560"/>
              <a:gd name="connsiteX3" fmla="*/ 640080 w 640080"/>
              <a:gd name="connsiteY3" fmla="*/ 1178560 h 1178560"/>
              <a:gd name="connsiteX4" fmla="*/ 640080 w 640080"/>
              <a:gd name="connsiteY4" fmla="*/ 883920 h 1178560"/>
              <a:gd name="connsiteX5" fmla="*/ 152400 w 640080"/>
              <a:gd name="connsiteY5" fmla="*/ 0 h 117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1178560">
                <a:moveTo>
                  <a:pt x="152400" y="0"/>
                </a:moveTo>
                <a:lnTo>
                  <a:pt x="0" y="50800"/>
                </a:lnTo>
                <a:lnTo>
                  <a:pt x="457200" y="904240"/>
                </a:lnTo>
                <a:lnTo>
                  <a:pt x="640080" y="1178560"/>
                </a:lnTo>
                <a:lnTo>
                  <a:pt x="640080" y="883920"/>
                </a:lnTo>
                <a:lnTo>
                  <a:pt x="15240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1"/>
          <a:stretch/>
        </p:blipFill>
        <p:spPr bwMode="auto">
          <a:xfrm>
            <a:off x="4921253" y="3977058"/>
            <a:ext cx="7270748" cy="234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19/01/2024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6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685800"/>
            <a:ext cx="3503084" cy="74930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85800"/>
            <a:ext cx="6815667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1" y="1828800"/>
            <a:ext cx="3503084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19/01/2024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7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19/01/2024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5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2B3CC3F-8529-4B2E-93D4-4CF797FF26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2" y="792355"/>
            <a:ext cx="794127" cy="744649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5"/>
          <a:stretch/>
        </p:blipFill>
        <p:spPr bwMode="auto">
          <a:xfrm>
            <a:off x="3806858" y="3352801"/>
            <a:ext cx="838514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/>
          <p:cNvSpPr/>
          <p:nvPr userDrawn="1"/>
        </p:nvSpPr>
        <p:spPr>
          <a:xfrm>
            <a:off x="406401" y="3276600"/>
            <a:ext cx="3962399" cy="3581400"/>
          </a:xfrm>
          <a:prstGeom prst="triangl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56000" y="2383385"/>
            <a:ext cx="7518400" cy="838200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your attention!!!</a:t>
            </a:r>
            <a:endParaRPr lang="en-GB" dirty="0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711203" y="0"/>
            <a:ext cx="3962399" cy="35814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Isosceles Triangle 14"/>
          <p:cNvSpPr/>
          <p:nvPr userDrawn="1"/>
        </p:nvSpPr>
        <p:spPr>
          <a:xfrm rot="5400000">
            <a:off x="708918" y="2818786"/>
            <a:ext cx="2478499" cy="68621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Isosceles Triangle 15"/>
          <p:cNvSpPr/>
          <p:nvPr userDrawn="1"/>
        </p:nvSpPr>
        <p:spPr>
          <a:xfrm rot="10800000">
            <a:off x="2801146" y="3733800"/>
            <a:ext cx="2692399" cy="2433515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Oval 2"/>
          <p:cNvSpPr/>
          <p:nvPr userDrawn="1"/>
        </p:nvSpPr>
        <p:spPr>
          <a:xfrm>
            <a:off x="2337101" y="184946"/>
            <a:ext cx="982884" cy="9834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7" name="Picture 3" descr="E:\ĐHQG\Logo-English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21" y="411686"/>
            <a:ext cx="1696331" cy="5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381411" y="6444734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800" dirty="0">
                <a:solidFill>
                  <a:schemeClr val="bg2">
                    <a:lumMod val="50000"/>
                  </a:schemeClr>
                </a:solidFill>
              </a:rPr>
              <a:t> vnuhcm.edu.vn</a:t>
            </a: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8" name="Picture 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871" y="2972825"/>
            <a:ext cx="731529" cy="55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E:\ĐHQG\Logo Con\1 Logo Bach Khoa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9" y="299129"/>
            <a:ext cx="595568" cy="5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297" y="1422446"/>
            <a:ext cx="590257" cy="38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141" y="1853377"/>
            <a:ext cx="626059" cy="58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141" y="2486179"/>
            <a:ext cx="626059" cy="4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9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7197" r="31841" b="28374"/>
          <a:stretch/>
        </p:blipFill>
        <p:spPr bwMode="auto">
          <a:xfrm>
            <a:off x="224607" y="4157730"/>
            <a:ext cx="605916" cy="55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8" y="4717437"/>
            <a:ext cx="630186" cy="59092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r="10265"/>
          <a:stretch/>
        </p:blipFill>
        <p:spPr>
          <a:xfrm>
            <a:off x="216266" y="5312926"/>
            <a:ext cx="619393" cy="591361"/>
          </a:xfrm>
          <a:prstGeom prst="rect">
            <a:avLst/>
          </a:prstGeom>
        </p:spPr>
      </p:pic>
      <p:pic>
        <p:nvPicPr>
          <p:cNvPr id="47" name="Picture 2" descr="E:\ĐHQG\1.2- Sản phẩm số\File trình chiếu\Logo DH An Giang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14" y="3557888"/>
            <a:ext cx="592258" cy="55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51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19/01/2024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12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743200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685800"/>
            <a:ext cx="7620000" cy="5440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19/01/2024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7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683638"/>
            <a:ext cx="10261600" cy="7641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1320801" y="1905000"/>
            <a:ext cx="60959" cy="4343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1171787" y="2057401"/>
            <a:ext cx="9218507" cy="3877975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19/01/2024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C3129E-9F16-AD05-90AD-2849633EC82E}"/>
              </a:ext>
            </a:extLst>
          </p:cNvPr>
          <p:cNvSpPr txBox="1"/>
          <p:nvPr userDrawn="1"/>
        </p:nvSpPr>
        <p:spPr>
          <a:xfrm>
            <a:off x="983974" y="3279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49477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dirty="0"/>
              <a:t> vnuhcm.edu.vn | </a:t>
            </a:r>
            <a:fld id="{122367A0-9781-4C4D-A325-2782153B9503}" type="datetime1">
              <a:rPr lang="vi-VN" smtClean="0"/>
              <a:t>19/01/2024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vi-VN"/>
              <a:t>| </a:t>
            </a:r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3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19/01/2024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3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00201"/>
            <a:ext cx="49784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0" y="1600201"/>
            <a:ext cx="49784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19/01/2024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8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685800"/>
            <a:ext cx="10566400" cy="7641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660" y="1581150"/>
            <a:ext cx="489719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660" y="2220912"/>
            <a:ext cx="48971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41523" y="1581150"/>
            <a:ext cx="4899121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41523" y="2220912"/>
            <a:ext cx="489912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19/01/2024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1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19/01/2024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3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19/01/2024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0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9"/>
          <p:cNvSpPr/>
          <p:nvPr userDrawn="1"/>
        </p:nvSpPr>
        <p:spPr>
          <a:xfrm rot="10800000">
            <a:off x="2743196" y="0"/>
            <a:ext cx="2506133" cy="3886200"/>
          </a:xfrm>
          <a:custGeom>
            <a:avLst/>
            <a:gdLst/>
            <a:ahLst/>
            <a:cxnLst/>
            <a:rect l="l" t="t" r="r" b="b"/>
            <a:pathLst>
              <a:path w="1879600" h="4267200">
                <a:moveTo>
                  <a:pt x="0" y="0"/>
                </a:moveTo>
                <a:lnTo>
                  <a:pt x="1879600" y="914400"/>
                </a:lnTo>
                <a:lnTo>
                  <a:pt x="1879600" y="4267200"/>
                </a:lnTo>
                <a:lnTo>
                  <a:pt x="0" y="42672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Right Triangle 9"/>
          <p:cNvSpPr/>
          <p:nvPr userDrawn="1"/>
        </p:nvSpPr>
        <p:spPr>
          <a:xfrm>
            <a:off x="2235200" y="2971800"/>
            <a:ext cx="2506133" cy="3886200"/>
          </a:xfrm>
          <a:custGeom>
            <a:avLst/>
            <a:gdLst/>
            <a:ahLst/>
            <a:cxnLst/>
            <a:rect l="l" t="t" r="r" b="b"/>
            <a:pathLst>
              <a:path w="1879600" h="4267200">
                <a:moveTo>
                  <a:pt x="0" y="0"/>
                </a:moveTo>
                <a:lnTo>
                  <a:pt x="1879600" y="914400"/>
                </a:lnTo>
                <a:lnTo>
                  <a:pt x="1879600" y="4267200"/>
                </a:lnTo>
                <a:lnTo>
                  <a:pt x="0" y="42672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19/01/2024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3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5998" y="683638"/>
            <a:ext cx="10566401" cy="76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98" y="1905000"/>
            <a:ext cx="10566401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99201" y="6477000"/>
            <a:ext cx="5286940" cy="274320"/>
          </a:xfrm>
          <a:prstGeom prst="rect">
            <a:avLst/>
          </a:prstGeom>
        </p:spPr>
        <p:txBody>
          <a:bodyPr vert="horz" lIns="91440" tIns="45720" rIns="0" bIns="45720" rtlCol="0" anchor="t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vi-VN" dirty="0"/>
              <a:t> vnuhcm.edu.vn | </a:t>
            </a:r>
            <a:fld id="{9D1D4BF8-3CFA-4C33-B2BD-010876E56387}" type="datetime1">
              <a:rPr lang="vi-VN" smtClean="0"/>
              <a:pPr/>
              <a:t>19/01/2024</a:t>
            </a:fld>
            <a:endParaRPr lang="en-US" dirty="0"/>
          </a:p>
        </p:txBody>
      </p:sp>
      <p:sp>
        <p:nvSpPr>
          <p:cNvPr id="23" name="Right Triangle 22"/>
          <p:cNvSpPr/>
          <p:nvPr/>
        </p:nvSpPr>
        <p:spPr>
          <a:xfrm rot="5400000">
            <a:off x="-580317" y="580315"/>
            <a:ext cx="2176632" cy="1016003"/>
          </a:xfrm>
          <a:custGeom>
            <a:avLst/>
            <a:gdLst/>
            <a:ahLst/>
            <a:cxnLst/>
            <a:rect l="l" t="t" r="r" b="b"/>
            <a:pathLst>
              <a:path w="2176632" h="762002">
                <a:moveTo>
                  <a:pt x="0" y="762000"/>
                </a:moveTo>
                <a:lnTo>
                  <a:pt x="0" y="0"/>
                </a:lnTo>
                <a:lnTo>
                  <a:pt x="1429871" y="0"/>
                </a:lnTo>
                <a:lnTo>
                  <a:pt x="1429871" y="15241"/>
                </a:lnTo>
                <a:lnTo>
                  <a:pt x="2176632" y="762002"/>
                </a:lnTo>
                <a:lnTo>
                  <a:pt x="1414632" y="762002"/>
                </a:lnTo>
                <a:lnTo>
                  <a:pt x="1414632" y="7620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4" name="Flowchart: Process 23"/>
          <p:cNvSpPr/>
          <p:nvPr/>
        </p:nvSpPr>
        <p:spPr>
          <a:xfrm>
            <a:off x="1" y="2245211"/>
            <a:ext cx="409391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8" name="Right Triangle 27"/>
          <p:cNvSpPr/>
          <p:nvPr/>
        </p:nvSpPr>
        <p:spPr>
          <a:xfrm rot="16200000">
            <a:off x="-141937" y="1772620"/>
            <a:ext cx="1102655" cy="818777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Rectangle 32"/>
          <p:cNvSpPr/>
          <p:nvPr/>
        </p:nvSpPr>
        <p:spPr>
          <a:xfrm>
            <a:off x="233680" y="76201"/>
            <a:ext cx="1640149" cy="45751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9" name="Picture 3" descr="E:\ĐHQG\Logo-English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43122"/>
            <a:ext cx="1066799" cy="35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lowchart: Process 33"/>
          <p:cNvSpPr/>
          <p:nvPr/>
        </p:nvSpPr>
        <p:spPr>
          <a:xfrm>
            <a:off x="1" y="3733800"/>
            <a:ext cx="409391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477000"/>
            <a:ext cx="609600" cy="274320"/>
          </a:xfrm>
          <a:prstGeom prst="rect">
            <a:avLst/>
          </a:prstGeom>
        </p:spPr>
        <p:txBody>
          <a:bodyPr vert="horz" lIns="64008" tIns="45720" rIns="91440" bIns="45720" rtlCol="0" anchor="t"/>
          <a:lstStyle>
            <a:lvl1pPr algn="ctr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vi-VN" dirty="0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1" name="Right Triangle 27"/>
          <p:cNvSpPr/>
          <p:nvPr/>
        </p:nvSpPr>
        <p:spPr>
          <a:xfrm rot="5400000" flipH="1">
            <a:off x="11717567" y="714286"/>
            <a:ext cx="542469" cy="406397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2" name="Flowchart: Process 32"/>
          <p:cNvSpPr/>
          <p:nvPr/>
        </p:nvSpPr>
        <p:spPr>
          <a:xfrm rot="10800000">
            <a:off x="11785600" y="0"/>
            <a:ext cx="406401" cy="896694"/>
          </a:xfrm>
          <a:custGeom>
            <a:avLst/>
            <a:gdLst/>
            <a:ahLst/>
            <a:cxnLst/>
            <a:rect l="l" t="t" r="r" b="b"/>
            <a:pathLst>
              <a:path w="304801" h="896694">
                <a:moveTo>
                  <a:pt x="304800" y="896694"/>
                </a:moveTo>
                <a:lnTo>
                  <a:pt x="0" y="896694"/>
                </a:lnTo>
                <a:lnTo>
                  <a:pt x="0" y="304801"/>
                </a:lnTo>
                <a:lnTo>
                  <a:pt x="0" y="304799"/>
                </a:lnTo>
                <a:lnTo>
                  <a:pt x="0" y="0"/>
                </a:ln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8" name="Flowchart: Process 33"/>
          <p:cNvSpPr/>
          <p:nvPr/>
        </p:nvSpPr>
        <p:spPr>
          <a:xfrm>
            <a:off x="1" y="5064612"/>
            <a:ext cx="409391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74844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95" r:id="rId3"/>
    <p:sldLayoutId id="2147484083" r:id="rId4"/>
    <p:sldLayoutId id="2147484084" r:id="rId5"/>
    <p:sldLayoutId id="2147484085" r:id="rId6"/>
    <p:sldLayoutId id="2147484086" r:id="rId7"/>
    <p:sldLayoutId id="2147484093" r:id="rId8"/>
    <p:sldLayoutId id="2147484087" r:id="rId9"/>
    <p:sldLayoutId id="2147484088" r:id="rId10"/>
    <p:sldLayoutId id="2147484089" r:id="rId11"/>
    <p:sldLayoutId id="2147484092" r:id="rId12"/>
    <p:sldLayoutId id="2147484090" r:id="rId13"/>
    <p:sldLayoutId id="2147484091" r:id="rId1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19/01/2024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94A3ACE-659A-4CDF-ABC0-D1CE3C41D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8CCEAB7-D0FA-4A31-A71D-91634F5E3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74A891-348C-4253-9CFA-AE3B2909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19/01/2024</a:t>
            </a:fld>
            <a:endParaRPr lang="en-US" dirty="0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7F7F485-C4D8-4D52-A22B-0EEF57B35C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1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329319"/>
      </p:ext>
    </p:extLst>
  </p:cSld>
  <p:clrMapOvr>
    <a:masterClrMapping/>
  </p:clrMapOvr>
</p:sld>
</file>

<file path=ppt/theme/theme1.xml><?xml version="1.0" encoding="utf-8"?>
<a:theme xmlns:a="http://schemas.openxmlformats.org/drawingml/2006/main" name="File trình chiếu - TA - Màu">
  <a:themeElements>
    <a:clrScheme name="VNU">
      <a:dk1>
        <a:sysClr val="windowText" lastClr="000000"/>
      </a:dk1>
      <a:lt1>
        <a:sysClr val="window" lastClr="FFFFFF"/>
      </a:lt1>
      <a:dk2>
        <a:srgbClr val="012E45"/>
      </a:dk2>
      <a:lt2>
        <a:srgbClr val="C5D7DB"/>
      </a:lt2>
      <a:accent1>
        <a:srgbClr val="28316A"/>
      </a:accent1>
      <a:accent2>
        <a:srgbClr val="C0504D"/>
      </a:accent2>
      <a:accent3>
        <a:srgbClr val="9BBB59"/>
      </a:accent3>
      <a:accent4>
        <a:srgbClr val="8064A2"/>
      </a:accent4>
      <a:accent5>
        <a:srgbClr val="2992D0"/>
      </a:accent5>
      <a:accent6>
        <a:srgbClr val="C9A660"/>
      </a:accent6>
      <a:hlink>
        <a:srgbClr val="0000FF"/>
      </a:hlink>
      <a:folHlink>
        <a:srgbClr val="800080"/>
      </a:folHlink>
    </a:clrScheme>
    <a:fontScheme name="VNU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NUHCM - Presentation English Version" id="{5B2643C6-1A34-804F-87D1-47C6B0F2BDC1}" vid="{249662AF-FC3F-3947-BEE3-AB69F0C7A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VNUHCM - Presentation English Version</Template>
  <TotalTime>6</TotalTime>
  <Words>20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Tahoma</vt:lpstr>
      <vt:lpstr>File trình chiếu - TA - Màu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 Thong Nguyen</dc:creator>
  <cp:lastModifiedBy>Nguyễn Thông</cp:lastModifiedBy>
  <cp:revision>3</cp:revision>
  <dcterms:created xsi:type="dcterms:W3CDTF">2022-01-11T05:24:04Z</dcterms:created>
  <dcterms:modified xsi:type="dcterms:W3CDTF">2024-01-19T07:40:12Z</dcterms:modified>
</cp:coreProperties>
</file>